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946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5A189-722A-4E0F-A05C-7353543775E6}" type="datetimeFigureOut">
              <a:rPr lang="ru-RU" smtClean="0"/>
              <a:t>15.05.2023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A48653-4108-4C61-9A9A-BF16ADD21B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727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0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48653-4108-4C61-9A9A-BF16ADD21BE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55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80FF671E-50B7-45B3-BEF9-C9D7CF1EED5D}" type="datetimeFigureOut">
              <a:rPr lang="ru-RU" smtClean="0"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E777C0E-9F3C-4608-8E53-558A688357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026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671E-50B7-45B3-BEF9-C9D7CF1EED5D}" type="datetimeFigureOut">
              <a:rPr lang="ru-RU" smtClean="0"/>
              <a:t>15.05.2023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C0E-9F3C-4608-8E53-558A688357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0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0FF671E-50B7-45B3-BEF9-C9D7CF1EED5D}" type="datetimeFigureOut">
              <a:rPr lang="ru-RU" smtClean="0"/>
              <a:t>15.05.2023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E777C0E-9F3C-4608-8E53-558A688357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707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0FF671E-50B7-45B3-BEF9-C9D7CF1EED5D}" type="datetimeFigureOut">
              <a:rPr lang="ru-RU" smtClean="0"/>
              <a:t>15.05.2023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E777C0E-9F3C-4608-8E53-558A6883574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1717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0FF671E-50B7-45B3-BEF9-C9D7CF1EED5D}" type="datetimeFigureOut">
              <a:rPr lang="ru-RU" smtClean="0"/>
              <a:t>15.05.2023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E777C0E-9F3C-4608-8E53-558A688357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522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671E-50B7-45B3-BEF9-C9D7CF1EED5D}" type="datetimeFigureOut">
              <a:rPr lang="ru-RU" smtClean="0"/>
              <a:t>15.05.2023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C0E-9F3C-4608-8E53-558A688357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404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671E-50B7-45B3-BEF9-C9D7CF1EED5D}" type="datetimeFigureOut">
              <a:rPr lang="ru-RU" smtClean="0"/>
              <a:t>15.05.2023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C0E-9F3C-4608-8E53-558A688357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735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671E-50B7-45B3-BEF9-C9D7CF1EED5D}" type="datetimeFigureOut">
              <a:rPr lang="ru-RU" smtClean="0"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C0E-9F3C-4608-8E53-558A688357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9050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0FF671E-50B7-45B3-BEF9-C9D7CF1EED5D}" type="datetimeFigureOut">
              <a:rPr lang="ru-RU" smtClean="0"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E777C0E-9F3C-4608-8E53-558A688357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16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671E-50B7-45B3-BEF9-C9D7CF1EED5D}" type="datetimeFigureOut">
              <a:rPr lang="ru-RU" smtClean="0"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C0E-9F3C-4608-8E53-558A688357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205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0FF671E-50B7-45B3-BEF9-C9D7CF1EED5D}" type="datetimeFigureOut">
              <a:rPr lang="ru-RU" smtClean="0"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E777C0E-9F3C-4608-8E53-558A688357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524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671E-50B7-45B3-BEF9-C9D7CF1EED5D}" type="datetimeFigureOut">
              <a:rPr lang="ru-RU" smtClean="0"/>
              <a:t>15.05.2023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C0E-9F3C-4608-8E53-558A688357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5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671E-50B7-45B3-BEF9-C9D7CF1EED5D}" type="datetimeFigureOut">
              <a:rPr lang="ru-RU" smtClean="0"/>
              <a:t>15.05.2023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C0E-9F3C-4608-8E53-558A688357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14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671E-50B7-45B3-BEF9-C9D7CF1EED5D}" type="datetimeFigureOut">
              <a:rPr lang="ru-RU" smtClean="0"/>
              <a:t>15.05.2023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C0E-9F3C-4608-8E53-558A688357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113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671E-50B7-45B3-BEF9-C9D7CF1EED5D}" type="datetimeFigureOut">
              <a:rPr lang="ru-RU" smtClean="0"/>
              <a:t>15.05.2023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C0E-9F3C-4608-8E53-558A688357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303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671E-50B7-45B3-BEF9-C9D7CF1EED5D}" type="datetimeFigureOut">
              <a:rPr lang="ru-RU" smtClean="0"/>
              <a:t>15.05.2023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C0E-9F3C-4608-8E53-558A688357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73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671E-50B7-45B3-BEF9-C9D7CF1EED5D}" type="datetimeFigureOut">
              <a:rPr lang="ru-RU" smtClean="0"/>
              <a:t>15.05.2023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C0E-9F3C-4608-8E53-558A688357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721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F671E-50B7-45B3-BEF9-C9D7CF1EED5D}" type="datetimeFigureOut">
              <a:rPr lang="ru-RU" smtClean="0"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77C0E-9F3C-4608-8E53-558A688357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3923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0E3D84-3E6F-41C6-8CAF-603D1CC42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39978" y="1803405"/>
            <a:ext cx="7080422" cy="1828796"/>
          </a:xfrm>
        </p:spPr>
        <p:txBody>
          <a:bodyPr/>
          <a:lstStyle/>
          <a:p>
            <a:r>
              <a:rPr lang="hy-AM" dirty="0"/>
              <a:t>Ձիու մասին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F111DEA-CA0F-4E1F-9601-D200091203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865" y="399285"/>
            <a:ext cx="3180732" cy="210135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30D8050-8CC0-4021-85B1-B31AC062AE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08" y="1520209"/>
            <a:ext cx="3220529" cy="2576423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40D2600B-F30F-4735-8C7F-FB9FBE4457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016" y="3870960"/>
            <a:ext cx="2514497" cy="155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3418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A5EF92D-3F56-4AC6-AF56-509C4C69A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y-AM" dirty="0"/>
              <a:t>Ձիուն առաջին անգամ ընտելացրել են Արեւելքում, Ք.Ա. 5-րդ հազարամյակում, մինչ այդ նրանց որսում էին մորթու եւ մսի համար: Ձին սրբազան կենդանի է 23 ժողովուրդների համար: Նրա նկատմամբ առանձնակի վերաբերմունք կա Հյուսիսային Աֆրիկայում եւ Մերձավոր Արեւելքում: Օրինակ, մասսաիների ցեղախմբերում համարում են, որ ձիու կողմից սպանված մարդը դրախտ է գնում, իսկ Մորդովիայում կինը իրավունք ուներ ձի նստել միայն երկու շրջազգեստ հագած, որպեսզի սրբազան կենդանուն չպղծեր իր մարմնի հպումով:</a:t>
            </a:r>
            <a:endParaRPr 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96572FF-4A59-4987-9404-7FD391EFE570}"/>
              </a:ext>
            </a:extLst>
          </p:cNvPr>
          <p:cNvSpPr/>
          <p:nvPr/>
        </p:nvSpPr>
        <p:spPr>
          <a:xfrm>
            <a:off x="901309" y="925175"/>
            <a:ext cx="103893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y-AM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1․ Ձի մասին հետաքրքիր փաստ</a:t>
            </a:r>
            <a:endParaRPr lang="ru-RU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6652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64D7D8-12D1-4FEB-8044-5DACF7AD5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760" y="764373"/>
            <a:ext cx="9418320" cy="1293028"/>
          </a:xfrm>
        </p:spPr>
        <p:txBody>
          <a:bodyPr/>
          <a:lstStyle/>
          <a:p>
            <a:r>
              <a:rPr lang="hy-AM" cap="none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          2․ Ձի մասին հետաքրքիր փաստ 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4931AF-0479-4704-A0FE-7D2029FDF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y-AM" dirty="0"/>
              <a:t>Ձիերն այն քիչ կենդանիներից են, որ կարողանում են անկեղծ ընկերություն անել: </a:t>
            </a:r>
            <a:r>
              <a:rPr lang="en-US" dirty="0" err="1"/>
              <a:t>Prostozoo</a:t>
            </a:r>
            <a:r>
              <a:rPr lang="en-US" dirty="0"/>
              <a:t>-</a:t>
            </a:r>
            <a:r>
              <a:rPr lang="hy-AM" dirty="0"/>
              <a:t>ն պատմել է մի քանի հետաքրքիր փաստեր 2014թ. խորհրդանիշ կենդանու մասին:Ձիու ամենաերկար անվանումը պերուական միցրան հնդկացիների մոտ է. «օկվիլա ուպարա կլամարու կոալու նակլա նատա», ինչը բառացի նշանակում է «Ծովից եկած սպիտակ մարդու ճաղատ գուանակո», իսկ ամենակ։Գոյություն ունի ձիու 160 ցեղատեսակ, որոնց մեջ ամենամաքուրը համարվում է արաբականը: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37249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0FEC73-0E15-4E9B-9143-9D052C47C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560" y="764373"/>
            <a:ext cx="9276080" cy="1293028"/>
          </a:xfrm>
        </p:spPr>
        <p:txBody>
          <a:bodyPr/>
          <a:lstStyle/>
          <a:p>
            <a:r>
              <a:rPr lang="hy-AM" cap="none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3․Ձի մասին հետաքրքիր փաստ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633D33-925F-416A-996A-758D4E4E1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y-AM" dirty="0"/>
              <a:t>Ձիերի մոտ զարգացած են բոլոր հինգ զգայարանները՝ տեսողության, լսողության, հոտառության, համի եւ շոշափելիքի: Ձիերի աչքերն ավելի մեծ են, քան կենդանիների մեծ մասի մոտ, դրանք կարող են շրջվել իրարից անկախ: Ձիու տեսադաշտը գրեթե ամբողջական շրջան է, նա կարող է առանց գլուխը թեքելու տեսնել, թե ինչ է կատարվում իր թիկունքում, բացի այդ լավ են տեսնում մթության մեջ: Նրանք, ինչպես եւ մարդիկ աշխարհը գունավոր են տեսնում, բայց տարբերում են միայն երկու գույն՝ կարմիրն ու կապույտը: Գիտնականները պնդում են, որ ձիերի երազներն էլ գունավոր են: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672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A36DD0-E426-4CA7-BD30-6B8B5D234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800" y="764373"/>
            <a:ext cx="8808720" cy="1293028"/>
          </a:xfrm>
        </p:spPr>
        <p:txBody>
          <a:bodyPr/>
          <a:lstStyle/>
          <a:p>
            <a:r>
              <a:rPr lang="hy-AM" cap="none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4․Ձի մասին հետաքրքիր փաստ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7A78E0-A3E8-4BA6-BBB6-D1BF457E1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y-AM" dirty="0"/>
              <a:t>Առաջին ձիու տեսակը, որն ապրել է շուրջ 50 միլիոն տարի առաջ, կոչվել է Հիրակոտերում: Այն եղել է մոտավորապես աղվեսի չափ և տարիների ընթացքում վերափոխվել է ու նմանվել այսօրվա ժամանակակից ձիուն: </a:t>
            </a:r>
            <a:br>
              <a:rPr lang="hy-AM" dirty="0"/>
            </a:br>
            <a:r>
              <a:rPr lang="hy-AM" dirty="0"/>
              <a:t>Էգ ձիուն անվանում են զամբիկ, որն էլ որոշում է, թե երամակը երբ է շարժվելու կեր հայթաթելու: Արու ձին կոչվում է հովատակ: Սովորբար յուրաքանչյուր երամակ ունի մեկ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3189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След самолета</Template>
  <TotalTime>384</TotalTime>
  <Words>313</Words>
  <Application>Microsoft Office PowerPoint</Application>
  <PresentationFormat>Широкоэкранный</PresentationFormat>
  <Paragraphs>11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След самолета</vt:lpstr>
      <vt:lpstr>Ձիու մասին</vt:lpstr>
      <vt:lpstr>Презентация PowerPoint</vt:lpstr>
      <vt:lpstr>           2․ Ձի մասին հետաքրքիր փաստ  </vt:lpstr>
      <vt:lpstr>3․Ձի մասին հետաքրքիր փաստ</vt:lpstr>
      <vt:lpstr>4․Ձի մասին հետաքրքիր փաստ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Ձիու մասին</dc:title>
  <dc:creator>Դանիելյան  Գայանե Դավիթի</dc:creator>
  <cp:lastModifiedBy>Դանիելյան  Գայանե Դավիթի</cp:lastModifiedBy>
  <cp:revision>9</cp:revision>
  <dcterms:created xsi:type="dcterms:W3CDTF">2023-05-15T10:28:39Z</dcterms:created>
  <dcterms:modified xsi:type="dcterms:W3CDTF">2023-05-15T16:52:43Z</dcterms:modified>
</cp:coreProperties>
</file>